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4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990055"/>
    <a:srgbClr val="0000FF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18" autoAdjust="0"/>
  </p:normalViewPr>
  <p:slideViewPr>
    <p:cSldViewPr>
      <p:cViewPr>
        <p:scale>
          <a:sx n="100" d="100"/>
          <a:sy n="100" d="100"/>
        </p:scale>
        <p:origin x="8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E7FAE-22AD-49BB-86F5-047CE39CD866}" type="datetimeFigureOut">
              <a:rPr lang="id-ID" smtClean="0"/>
              <a:pPr/>
              <a:t>06/06/2019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C0349-B7A6-45EE-83DA-061AFE28693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53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1143000"/>
            <a:ext cx="6705600" cy="18288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="0" spc="-7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  <a:lvl2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2pPr>
            <a:lvl3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3pPr>
            <a:lvl4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4pPr>
            <a:lvl5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Masukkan Nama Mata Kuliah Disini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2895600"/>
            <a:ext cx="6705600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 spc="0" baseline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Pokok Bahasan dari modul pertemuan yang akan disampaikan pada perkuliahan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2133600" y="4038600"/>
            <a:ext cx="6705600" cy="457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Disini diisi dengan Nama Dosen beserta Gelar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 hasCustomPrompt="1"/>
          </p:nvPr>
        </p:nvSpPr>
        <p:spPr>
          <a:xfrm>
            <a:off x="2238375" y="4572000"/>
            <a:ext cx="1295400" cy="1600200"/>
          </a:xfrm>
          <a:prstGeom prst="round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500" b="1" baseline="0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r>
              <a:rPr lang="en-US"/>
              <a:t>Letakkan foto Terbaik anda disini 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-76200" y="2209800"/>
            <a:ext cx="1981200" cy="2057400"/>
          </a:xfrm>
          <a:prstGeom prst="rect">
            <a:avLst/>
          </a:prstGeom>
        </p:spPr>
        <p:txBody>
          <a:bodyPr/>
          <a:lstStyle>
            <a:lvl1pPr algn="r">
              <a:buNone/>
              <a:defRPr sz="13000">
                <a:solidFill>
                  <a:schemeClr val="bg1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29" name="Picture 28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66800" y="1556004"/>
            <a:ext cx="642816" cy="501396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228600" y="22098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Modul ke: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-228600" y="39624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Fakultas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228600" y="48006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Program Studi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76200" y="4114800"/>
            <a:ext cx="1752600" cy="4572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FAKULTAS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953000"/>
            <a:ext cx="1828800" cy="6096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Program</a:t>
            </a:r>
          </a:p>
          <a:p>
            <a:pPr lvl="0"/>
            <a:r>
              <a:rPr lang="en-US"/>
              <a:t>Studi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 rot="5400000">
            <a:off x="-228600" y="3429000"/>
            <a:ext cx="4495800" cy="762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 flipH="1">
            <a:off x="838200" y="0"/>
            <a:ext cx="8305800" cy="6858000"/>
          </a:xfrm>
          <a:prstGeom prst="rect">
            <a:avLst/>
          </a:prstGeom>
          <a:noFill/>
          <a:effectLst/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52400"/>
            <a:ext cx="7239000" cy="762000"/>
          </a:xfrm>
          <a:prstGeom prst="rect">
            <a:avLst/>
          </a:prstGeom>
        </p:spPr>
        <p:txBody>
          <a:bodyPr/>
          <a:lstStyle>
            <a:lvl1pPr>
              <a:buNone/>
              <a:defRPr sz="4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pPr lvl="0"/>
            <a:r>
              <a:rPr lang="en-US"/>
              <a:t>Diisi dengan Judul</a:t>
            </a:r>
          </a:p>
        </p:txBody>
      </p:sp>
      <p:pic>
        <p:nvPicPr>
          <p:cNvPr id="12" name="Picture 11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458200" y="152400"/>
            <a:ext cx="499450" cy="389571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52400" y="838200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305800" cy="480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200400"/>
            <a:ext cx="8229600" cy="13716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</a:lstStyle>
          <a:p>
            <a:pPr lvl="0"/>
            <a:r>
              <a:rPr lang="en-US"/>
              <a:t>Sub Pokok Bahasan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4491347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520046"/>
            <a:ext cx="7467600" cy="432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Mata Kuliah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953000"/>
            <a:ext cx="7467600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Pokok Bahasan Modul dari Pertemuan</a:t>
            </a:r>
          </a:p>
        </p:txBody>
      </p:sp>
      <p:pic>
        <p:nvPicPr>
          <p:cNvPr id="16" name="Picture 15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u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981200" y="2998113"/>
            <a:ext cx="518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Terima</a:t>
            </a:r>
            <a:r>
              <a:rPr lang="en-US"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Kasih</a:t>
            </a:r>
            <a:endParaRPr lang="en-US" sz="50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247900" y="3886200"/>
            <a:ext cx="4648200" cy="533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Dosen beserta Gelar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967346" y="3781300"/>
            <a:ext cx="5209309" cy="1588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Picture 16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1500"/>
                  </p:stCondLst>
                  <p:childTnLst>
                    <p:animEffect transition="out" filter="fade">
                      <p:cBhvr>
                        <p:cTn dur="2000"/>
                        <p:tgtEl>
                          <p:spTgt spid="1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1999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kumen Mercu\Pindahan\Data2 PPBA\Template PPT 2013\background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D1F1FC-B0B6-401C-977A-D16D580DCB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98370" y="1215393"/>
            <a:ext cx="6705600" cy="1828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b="1" dirty="0"/>
              <a:t>Computer Programming Adv</a:t>
            </a:r>
          </a:p>
        </p:txBody>
      </p:sp>
      <p:sp>
        <p:nvSpPr>
          <p:cNvPr id="6147" name="Text Placeholder 3">
            <a:extLst>
              <a:ext uri="{FF2B5EF4-FFF2-40B4-BE49-F238E27FC236}">
                <a16:creationId xmlns:a16="http://schemas.microsoft.com/office/drawing/2014/main" id="{B7564EC0-2365-4D84-B90A-4EB210FEEC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auto">
          <a:xfrm>
            <a:off x="2198370" y="4367212"/>
            <a:ext cx="5626100" cy="178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z="4000" b="1"/>
              <a:t>File Storage</a:t>
            </a:r>
            <a:endParaRPr lang="en-US" altLang="en-US" dirty="0"/>
          </a:p>
        </p:txBody>
      </p:sp>
      <p:sp>
        <p:nvSpPr>
          <p:cNvPr id="6148" name="Text Placeholder 6">
            <a:extLst>
              <a:ext uri="{FF2B5EF4-FFF2-40B4-BE49-F238E27FC236}">
                <a16:creationId xmlns:a16="http://schemas.microsoft.com/office/drawing/2014/main" id="{4F9FC81D-0622-49BE-8F6B-5601B6E20C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TEKNIK</a:t>
            </a:r>
          </a:p>
        </p:txBody>
      </p:sp>
      <p:sp>
        <p:nvSpPr>
          <p:cNvPr id="6149" name="Text Placeholder 7">
            <a:extLst>
              <a:ext uri="{FF2B5EF4-FFF2-40B4-BE49-F238E27FC236}">
                <a16:creationId xmlns:a16="http://schemas.microsoft.com/office/drawing/2014/main" id="{482F722A-77D8-4959-856E-06EF3B05E3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Teknik Elektro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57C8EFF-08F9-48AD-BDCA-35285AE3D606}"/>
              </a:ext>
            </a:extLst>
          </p:cNvPr>
          <p:cNvSpPr txBox="1">
            <a:spLocks/>
          </p:cNvSpPr>
          <p:nvPr/>
        </p:nvSpPr>
        <p:spPr bwMode="auto">
          <a:xfrm>
            <a:off x="609600" y="2344106"/>
            <a:ext cx="56261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6600" b="1" dirty="0"/>
              <a:t>11</a:t>
            </a:r>
            <a:endParaRPr lang="en-US" alt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0001F-2037-49D8-89F3-2BC8CD4B5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" r="1194"/>
          <a:stretch/>
        </p:blipFill>
        <p:spPr>
          <a:xfrm>
            <a:off x="457200" y="1219200"/>
            <a:ext cx="8229600" cy="533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394E81-4BDB-4BCC-9776-5B1B0A9D46CD}"/>
              </a:ext>
            </a:extLst>
          </p:cNvPr>
          <p:cNvSpPr/>
          <p:nvPr/>
        </p:nvSpPr>
        <p:spPr>
          <a:xfrm>
            <a:off x="4876800" y="5943600"/>
            <a:ext cx="533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7A1A6-7972-49B9-A257-6A9F22F9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" y="1181100"/>
            <a:ext cx="829733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5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/public/</a:t>
            </a:r>
            <a:r>
              <a:rPr lang="en-US" sz="3600" dirty="0" err="1"/>
              <a:t>javascripts</a:t>
            </a:r>
            <a:r>
              <a:rPr lang="en-US" sz="3600" dirty="0"/>
              <a:t>/main/conversation.js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B83A2-A38A-441B-82C0-54E1118F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67253"/>
            <a:ext cx="6019800" cy="55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/public/</a:t>
            </a:r>
            <a:r>
              <a:rPr lang="en-US" sz="3600" dirty="0" err="1"/>
              <a:t>javascripts</a:t>
            </a:r>
            <a:r>
              <a:rPr lang="en-US" sz="3600" dirty="0"/>
              <a:t>/main/conversation.js</a:t>
            </a:r>
          </a:p>
          <a:p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57444-728B-4DE7-B0F2-947957F9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096" y="2133600"/>
            <a:ext cx="585180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46468-192B-4043-BCFD-8B3C0A59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58455"/>
            <a:ext cx="4724400" cy="5049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CE077-AC55-4BE6-BCA6-6CAD49BD7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4" y="1524000"/>
            <a:ext cx="8015191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/public/</a:t>
            </a:r>
            <a:r>
              <a:rPr lang="en-US" sz="3600" dirty="0" err="1"/>
              <a:t>javascripts</a:t>
            </a:r>
            <a:r>
              <a:rPr lang="en-US" sz="3600" dirty="0"/>
              <a:t>/main/conversation.js</a:t>
            </a:r>
          </a:p>
          <a:p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F1977-498B-4926-B82A-11A246C3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72681"/>
            <a:ext cx="6172200" cy="5550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BE21A6-B88D-4B92-ACEE-7BF02D9314AF}"/>
              </a:ext>
            </a:extLst>
          </p:cNvPr>
          <p:cNvSpPr txBox="1"/>
          <p:nvPr/>
        </p:nvSpPr>
        <p:spPr>
          <a:xfrm>
            <a:off x="350267" y="3429000"/>
            <a:ext cx="8443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Modify both functions of </a:t>
            </a:r>
            <a:r>
              <a:rPr lang="en-US" sz="2400" dirty="0" err="1"/>
              <a:t>get_conversations</a:t>
            </a:r>
            <a:r>
              <a:rPr lang="en-US" sz="2400" dirty="0"/>
              <a:t>() and </a:t>
            </a:r>
            <a:r>
              <a:rPr lang="en-US" sz="2400" dirty="0" err="1"/>
              <a:t>socket_service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0010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/index.js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85535-FAB4-4225-9A0B-59548FF4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15" y="2628900"/>
            <a:ext cx="754877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7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/resources/conversation.js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90AFC-C960-4BBF-A3BA-6FDDEAF0E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5400"/>
            <a:ext cx="6781800" cy="5062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B1A1E0-2020-4538-B0A7-40EF81D3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2923352"/>
            <a:ext cx="7760598" cy="10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7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file storage">
            <a:hlinkClick r:id="" action="ppaction://media"/>
            <a:extLst>
              <a:ext uri="{FF2B5EF4-FFF2-40B4-BE49-F238E27FC236}">
                <a16:creationId xmlns:a16="http://schemas.microsoft.com/office/drawing/2014/main" id="{7C09D605-983C-41CE-B30B-19B0825790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400" y="1295400"/>
            <a:ext cx="85852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0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</p:spTree>
    <p:extLst>
      <p:ext uri="{BB962C8B-B14F-4D97-AF65-F5344CB8AC3E}">
        <p14:creationId xmlns:p14="http://schemas.microsoft.com/office/powerpoint/2010/main" val="272904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74</Words>
  <Application>Microsoft Office PowerPoint</Application>
  <PresentationFormat>On-screen Show (4:3)</PresentationFormat>
  <Paragraphs>13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Baskerville Old Face</vt:lpstr>
      <vt:lpstr>Calibri</vt:lpstr>
      <vt:lpstr>Impact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mocher</dc:creator>
  <cp:lastModifiedBy>Zendi Iklima</cp:lastModifiedBy>
  <cp:revision>520</cp:revision>
  <dcterms:created xsi:type="dcterms:W3CDTF">2013-02-08T01:55:00Z</dcterms:created>
  <dcterms:modified xsi:type="dcterms:W3CDTF">2019-06-06T06:54:16Z</dcterms:modified>
</cp:coreProperties>
</file>